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遵义医科大学自学考试过程性考核网络助学平台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 </a:t>
            </a:r>
            <a:r>
              <a:rPr lang="zh-CN" altLang="en-US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</a:t>
            </a:r>
            <a:r>
              <a:rPr lang="zh-CN" sz="16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2、用身份证或准考证，首次登录密码请询问高校或机构负责老师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切记：下载App后不需要注册，直接输入身份证或准考证登录，首次登录密码请询问高校或机构负责老师；如登录不进去、密码错误、账号被锁等情况可直接找客服重置密码解锁即可，4008135555。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IwYTY1ZTI0NjA5ZTMxY2Q4YzlkYTk5OTVlNWZhYz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WPS 演示</Application>
  <PresentationFormat>全屏显示(16:9)</PresentationFormat>
  <Paragraphs>99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Li</cp:lastModifiedBy>
  <cp:revision>923</cp:revision>
  <dcterms:created xsi:type="dcterms:W3CDTF">2016-06-07T15:36:00Z</dcterms:created>
  <dcterms:modified xsi:type="dcterms:W3CDTF">2025-03-03T07:45:25Z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8B9EA104887247018EB618385A0A1DEC_13</vt:lpwstr>
  </property>
</Properties>
</file>