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722" r:id="rId3"/>
    <p:sldId id="723" r:id="rId4"/>
    <p:sldId id="660" r:id="rId5"/>
    <p:sldId id="724" r:id="rId6"/>
    <p:sldId id="663" r:id="rId7"/>
    <p:sldId id="794" r:id="rId8"/>
    <p:sldId id="777" r:id="rId9"/>
    <p:sldId id="775" r:id="rId10"/>
    <p:sldId id="823" r:id="rId11"/>
    <p:sldId id="778" r:id="rId12"/>
    <p:sldId id="779" r:id="rId13"/>
    <p:sldId id="824" r:id="rId14"/>
    <p:sldId id="825" r:id="rId15"/>
    <p:sldId id="827" r:id="rId16"/>
    <p:sldId id="826" r:id="rId17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1">
          <p15:clr>
            <a:srgbClr val="A4A3A4"/>
          </p15:clr>
        </p15:guide>
        <p15:guide id="2" orient="horz" pos="1110">
          <p15:clr>
            <a:srgbClr val="A4A3A4"/>
          </p15:clr>
        </p15:guide>
        <p15:guide id="3" pos="608">
          <p15:clr>
            <a:srgbClr val="A4A3A4"/>
          </p15:clr>
        </p15:guide>
        <p15:guide id="4" pos="56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8" y="91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2023/3/24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4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3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2.png"/><Relationship Id="rId5" Type="http://schemas.openxmlformats.org/officeDocument/2006/relationships/tags" Target="../tags/tag104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10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6.jpe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"/>
          <p:cNvSpPr txBox="1"/>
          <p:nvPr>
            <p:custDataLst>
              <p:tags r:id="rId2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lstStyle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贵州医科大学自学考试过程性考核网络助学平台</a:t>
            </a: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14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遵义医科大学</a:t>
            </a: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网络助学过程性考核</a:t>
            </a: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 </a:t>
            </a:r>
            <a:r>
              <a:rPr lang="zh-CN" altLang="en-US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遵义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医科</a:t>
            </a:r>
            <a:r>
              <a:rPr lang="zh-CN" sz="1600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</a:t>
            </a:r>
          </a:p>
          <a:p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2、用身份证或准考证，默认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切记：下载App后不需要注册，直接输入身份证或准考证登录，默认密码为123456；如登录不进去、密码错误、账号被锁等情况可直接找客服重置密码解锁即可，4008135555；</a:t>
            </a: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我们是致力于研究AI智能创作PPT的一个团队;&#10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493</Words>
  <Application>Microsoft Office PowerPoint</Application>
  <PresentationFormat>全屏显示(16:9)</PresentationFormat>
  <Paragraphs>57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微软雅黑</vt:lpstr>
      <vt:lpstr>Arial</vt:lpstr>
      <vt:lpstr>Arial Black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 天琦</cp:lastModifiedBy>
  <cp:revision>919</cp:revision>
  <dcterms:created xsi:type="dcterms:W3CDTF">2016-06-07T15:36:00Z</dcterms:created>
  <dcterms:modified xsi:type="dcterms:W3CDTF">2023-03-24T08:18:47Z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  <property fmtid="{D5CDD505-2E9C-101B-9397-08002B2CF9AE}" pid="3" name="ICV">
    <vt:lpwstr>19D7E7A2DF6B4E34817D076F4278CFB4</vt:lpwstr>
  </property>
</Properties>
</file>